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6"/>
  </p:notesMasterIdLst>
  <p:sldIdLst>
    <p:sldId id="335" r:id="rId2"/>
    <p:sldId id="403" r:id="rId3"/>
    <p:sldId id="404" r:id="rId4"/>
    <p:sldId id="405" r:id="rId5"/>
    <p:sldId id="406" r:id="rId6"/>
    <p:sldId id="418" r:id="rId7"/>
    <p:sldId id="419" r:id="rId8"/>
    <p:sldId id="420" r:id="rId9"/>
    <p:sldId id="417" r:id="rId10"/>
    <p:sldId id="415" r:id="rId11"/>
    <p:sldId id="409" r:id="rId12"/>
    <p:sldId id="414" r:id="rId13"/>
    <p:sldId id="416" r:id="rId14"/>
    <p:sldId id="40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FF"/>
    <a:srgbClr val="00BDFF"/>
    <a:srgbClr val="FFBF00"/>
    <a:srgbClr val="FF7800"/>
    <a:srgbClr val="15E3FF"/>
    <a:srgbClr val="FF2CE0"/>
    <a:srgbClr val="AF28D8"/>
    <a:srgbClr val="FF8F00"/>
    <a:srgbClr val="F04500"/>
    <a:srgbClr val="D52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8" autoAdjust="0"/>
    <p:restoredTop sz="99635" autoAdjust="0"/>
  </p:normalViewPr>
  <p:slideViewPr>
    <p:cSldViewPr>
      <p:cViewPr>
        <p:scale>
          <a:sx n="94" d="100"/>
          <a:sy n="94" d="100"/>
        </p:scale>
        <p:origin x="-2784" y="-1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234"/>
    </p:cViewPr>
  </p:sorterViewPr>
  <p:notesViewPr>
    <p:cSldViewPr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tourismus.meinestadt.de/;pass/site/meinestadt/get/documents/meinestadt/images/Stadtspezifisch/Berlin/berlin-panorama-widescreen_unbekannt_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5876" y="-14094"/>
            <a:ext cx="12179360" cy="687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</a:rPr>
              <a:t>Lightning Talks 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– 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2015-04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-</a:t>
            </a:r>
            <a:r>
              <a:rPr lang="en-US" dirty="0" smtClean="0">
                <a:solidFill>
                  <a:srgbClr val="000000"/>
                </a:solidFill>
              </a:rPr>
              <a:t>23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76200" y="0"/>
            <a:ext cx="92964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M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15" y="3352800"/>
            <a:ext cx="5240785" cy="3505200"/>
          </a:xfrm>
          <a:prstGeom prst="rect">
            <a:avLst/>
          </a:prstGeom>
        </p:spPr>
      </p:pic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" y="0"/>
            <a:ext cx="4928313" cy="3716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2286000"/>
            <a:ext cx="2769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Visual Area V1: 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Sensitive to 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4191000"/>
            <a:ext cx="4037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Visual Area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hMT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</a:p>
          <a:p>
            <a:pPr algn="ctr"/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Sensitive to Motion Coherence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10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_mot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919"/>
            <a:ext cx="9144000" cy="579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5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" y="754380"/>
            <a:ext cx="8638032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0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438400" y="-533400"/>
            <a:ext cx="6629400" cy="4800600"/>
            <a:chOff x="-152400" y="1981200"/>
            <a:chExt cx="6629400" cy="4800600"/>
          </a:xfrm>
        </p:grpSpPr>
        <p:pic>
          <p:nvPicPr>
            <p:cNvPr id="23" name="Picture 22" descr="bars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981200"/>
              <a:ext cx="6025896" cy="4483608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152400" y="1981200"/>
              <a:ext cx="3810000" cy="4724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429000" y="5562600"/>
              <a:ext cx="30480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14600" y="4343400"/>
            <a:ext cx="6629400" cy="4800600"/>
            <a:chOff x="-152400" y="1981200"/>
            <a:chExt cx="6629400" cy="4800600"/>
          </a:xfrm>
        </p:grpSpPr>
        <p:pic>
          <p:nvPicPr>
            <p:cNvPr id="10" name="Picture 9" descr="bars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981200"/>
              <a:ext cx="6025896" cy="448360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-152400" y="1981200"/>
              <a:ext cx="3810000" cy="4724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29000" y="5562600"/>
              <a:ext cx="30480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rM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91000"/>
            <a:ext cx="3505200" cy="2344387"/>
          </a:xfrm>
          <a:prstGeom prst="rect">
            <a:avLst/>
          </a:prstGeom>
        </p:spPr>
      </p:pic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3537085" cy="2667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3886200" y="1066800"/>
            <a:ext cx="2362200" cy="1219200"/>
          </a:xfrm>
          <a:prstGeom prst="line">
            <a:avLst/>
          </a:prstGeom>
          <a:ln w="76200" cmpd="sng">
            <a:solidFill>
              <a:srgbClr val="FF7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886200" y="914400"/>
            <a:ext cx="2362200" cy="1219200"/>
          </a:xfrm>
          <a:prstGeom prst="line">
            <a:avLst/>
          </a:prstGeom>
          <a:ln w="76200" cmpd="sng">
            <a:solidFill>
              <a:srgbClr val="FFB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10000" y="2514600"/>
            <a:ext cx="2514600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14800" y="2590800"/>
            <a:ext cx="18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Strength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886200" y="5943600"/>
            <a:ext cx="2362200" cy="0"/>
          </a:xfrm>
          <a:prstGeom prst="line">
            <a:avLst/>
          </a:prstGeom>
          <a:ln w="76200" cmpd="sng">
            <a:solidFill>
              <a:srgbClr val="00BD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886200" y="4572000"/>
            <a:ext cx="2362200" cy="1219200"/>
          </a:xfrm>
          <a:prstGeom prst="line">
            <a:avLst/>
          </a:prstGeom>
          <a:ln w="76200" cmpd="sng">
            <a:solidFill>
              <a:srgbClr val="004A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10000" y="6172200"/>
            <a:ext cx="2514600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14800" y="6248400"/>
            <a:ext cx="18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Strength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400800" y="-685800"/>
            <a:ext cx="2743200" cy="175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29400" y="5981700"/>
            <a:ext cx="2743200" cy="175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79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42" y="40386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0" y="35052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rli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14" name="Picture 13" descr="airpla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139700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7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3745E-6 1.84131E-6 L 1.05658 -0.020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29" y="-10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erlinMod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3" name="Picture 2" descr="Berli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14" name="Picture 13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76200"/>
            <a:ext cx="1676400" cy="704088"/>
          </a:xfrm>
          <a:prstGeom prst="rect">
            <a:avLst/>
          </a:prstGeom>
        </p:spPr>
      </p:pic>
      <p:pic>
        <p:nvPicPr>
          <p:cNvPr id="31" name="Picture 30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609600"/>
            <a:ext cx="1676400" cy="704088"/>
          </a:xfrm>
          <a:prstGeom prst="rect">
            <a:avLst/>
          </a:prstGeom>
        </p:spPr>
      </p:pic>
      <p:pic>
        <p:nvPicPr>
          <p:cNvPr id="32" name="Picture 31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1371600"/>
            <a:ext cx="1676400" cy="704088"/>
          </a:xfrm>
          <a:prstGeom prst="rect">
            <a:avLst/>
          </a:prstGeom>
        </p:spPr>
      </p:pic>
      <p:pic>
        <p:nvPicPr>
          <p:cNvPr id="33" name="Picture 32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2133600"/>
            <a:ext cx="1676400" cy="704088"/>
          </a:xfrm>
          <a:prstGeom prst="rect">
            <a:avLst/>
          </a:prstGeom>
        </p:spPr>
      </p:pic>
      <p:pic>
        <p:nvPicPr>
          <p:cNvPr id="34" name="Picture 33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2895600"/>
            <a:ext cx="1676400" cy="704088"/>
          </a:xfrm>
          <a:prstGeom prst="rect">
            <a:avLst/>
          </a:prstGeom>
        </p:spPr>
      </p:pic>
      <p:pic>
        <p:nvPicPr>
          <p:cNvPr id="35" name="Picture 34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3581400"/>
            <a:ext cx="1676400" cy="704088"/>
          </a:xfrm>
          <a:prstGeom prst="rect">
            <a:avLst/>
          </a:prstGeom>
        </p:spPr>
      </p:pic>
      <p:pic>
        <p:nvPicPr>
          <p:cNvPr id="36" name="Picture 35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400" y="4419600"/>
            <a:ext cx="1676400" cy="704088"/>
          </a:xfrm>
          <a:prstGeom prst="rect">
            <a:avLst/>
          </a:prstGeom>
        </p:spPr>
      </p:pic>
      <p:pic>
        <p:nvPicPr>
          <p:cNvPr id="37" name="Picture 36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200" y="5334000"/>
            <a:ext cx="1676400" cy="704088"/>
          </a:xfrm>
          <a:prstGeom prst="rect">
            <a:avLst/>
          </a:prstGeom>
        </p:spPr>
      </p:pic>
      <p:pic>
        <p:nvPicPr>
          <p:cNvPr id="38" name="Picture 37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200" y="6173145"/>
            <a:ext cx="1676400" cy="704088"/>
          </a:xfrm>
          <a:prstGeom prst="rect">
            <a:avLst/>
          </a:prstGeom>
        </p:spPr>
      </p:pic>
      <p:pic>
        <p:nvPicPr>
          <p:cNvPr id="39" name="Picture 38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4876800"/>
            <a:ext cx="1676400" cy="704088"/>
          </a:xfrm>
          <a:prstGeom prst="rect">
            <a:avLst/>
          </a:prstGeom>
        </p:spPr>
      </p:pic>
      <p:pic>
        <p:nvPicPr>
          <p:cNvPr id="41" name="Picture 40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5638800"/>
            <a:ext cx="1676400" cy="704088"/>
          </a:xfrm>
          <a:prstGeom prst="rect">
            <a:avLst/>
          </a:prstGeom>
        </p:spPr>
      </p:pic>
      <p:pic>
        <p:nvPicPr>
          <p:cNvPr id="43" name="Picture 42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2514600"/>
            <a:ext cx="1676400" cy="704088"/>
          </a:xfrm>
          <a:prstGeom prst="rect">
            <a:avLst/>
          </a:prstGeom>
        </p:spPr>
      </p:pic>
      <p:pic>
        <p:nvPicPr>
          <p:cNvPr id="44" name="Picture 43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400" y="1752600"/>
            <a:ext cx="1676400" cy="704088"/>
          </a:xfrm>
          <a:prstGeom prst="rect">
            <a:avLst/>
          </a:prstGeom>
        </p:spPr>
      </p:pic>
      <p:pic>
        <p:nvPicPr>
          <p:cNvPr id="47" name="Picture 46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200" y="3810000"/>
            <a:ext cx="1676400" cy="704088"/>
          </a:xfrm>
          <a:prstGeom prst="rect">
            <a:avLst/>
          </a:prstGeom>
        </p:spPr>
      </p:pic>
      <p:pic>
        <p:nvPicPr>
          <p:cNvPr id="48" name="Picture 47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304800"/>
            <a:ext cx="1676400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4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rli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11" name="Picture 10" descr="BerlinMod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143000" y="4419600"/>
            <a:ext cx="1600200" cy="17526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14400" y="2286000"/>
            <a:ext cx="1113183" cy="12192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638800" y="5791200"/>
            <a:ext cx="3962400" cy="17526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276600" y="3810000"/>
            <a:ext cx="2438400" cy="18288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91200" y="457200"/>
            <a:ext cx="1752600" cy="28956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04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4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9-18 at 2.2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5557533" cy="9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8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9-18 at 2.2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5557533" cy="982346"/>
          </a:xfrm>
          <a:prstGeom prst="rect">
            <a:avLst/>
          </a:prstGeom>
        </p:spPr>
      </p:pic>
      <p:pic>
        <p:nvPicPr>
          <p:cNvPr id="5" name="Picture 4" descr="Screen Shot 2015-09-18 at 2.23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00200"/>
            <a:ext cx="5638800" cy="72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82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9-18 at 2.2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5557533" cy="982346"/>
          </a:xfrm>
          <a:prstGeom prst="rect">
            <a:avLst/>
          </a:prstGeom>
        </p:spPr>
      </p:pic>
      <p:pic>
        <p:nvPicPr>
          <p:cNvPr id="5" name="Picture 4" descr="Screen Shot 2015-09-18 at 2.23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00200"/>
            <a:ext cx="5638800" cy="720817"/>
          </a:xfrm>
          <a:prstGeom prst="rect">
            <a:avLst/>
          </a:prstGeom>
        </p:spPr>
      </p:pic>
      <p:pic>
        <p:nvPicPr>
          <p:cNvPr id="6" name="Picture 5" descr="Screen Shot 2015-09-18 at 2.24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505200"/>
            <a:ext cx="55118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82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9-18 at 2.2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5557533" cy="982346"/>
          </a:xfrm>
          <a:prstGeom prst="rect">
            <a:avLst/>
          </a:prstGeom>
        </p:spPr>
      </p:pic>
      <p:pic>
        <p:nvPicPr>
          <p:cNvPr id="5" name="Picture 4" descr="Screen Shot 2015-09-18 at 2.23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00200"/>
            <a:ext cx="5638800" cy="720817"/>
          </a:xfrm>
          <a:prstGeom prst="rect">
            <a:avLst/>
          </a:prstGeom>
        </p:spPr>
      </p:pic>
      <p:pic>
        <p:nvPicPr>
          <p:cNvPr id="6" name="Picture 5" descr="Screen Shot 2015-09-18 at 2.24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505200"/>
            <a:ext cx="55118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82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" y="0"/>
            <a:ext cx="4928313" cy="3716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2286000"/>
            <a:ext cx="2769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Visual Area V1: 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Sensitive to 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689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8920</TotalTime>
  <Words>51</Words>
  <Application>Microsoft Macintosh PowerPoint</Application>
  <PresentationFormat>On-screen Show (4:3)</PresentationFormat>
  <Paragraphs>14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380</cp:revision>
  <dcterms:created xsi:type="dcterms:W3CDTF">2015-02-02T04:45:42Z</dcterms:created>
  <dcterms:modified xsi:type="dcterms:W3CDTF">2015-09-18T23:15:56Z</dcterms:modified>
</cp:coreProperties>
</file>